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17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7561-9C9D-41E9-B83E-6CA9DBF1153E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8654B-D71E-4CED-BD92-3629617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5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E7561-9C9D-41E9-B83E-6CA9DBF1153E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8654B-D71E-4CED-BD92-3629617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4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Multi-disciplinary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7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Parent Engagement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30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Engaging Parents in Reviews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47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Issues with Care Identified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21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Preconception and antenatal Care Issues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5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Intrapartum Care Issues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Neonatal Care Issues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/>
            </a:r>
            <a:br>
              <a:rPr lang="en-GB" smtClean="0">
                <a:solidFill>
                  <a:srgbClr val="354A9B"/>
                </a:solidFill>
              </a:rPr>
            </a:br>
            <a:r>
              <a:rPr lang="en-GB" sz="3300" smtClean="0">
                <a:solidFill>
                  <a:srgbClr val="354A9B"/>
                </a:solidFill>
                <a:latin typeface="+mn-lt"/>
              </a:rPr>
              <a:t>The PMRT – a tool designed to facilitate…</a:t>
            </a:r>
            <a:br>
              <a:rPr lang="en-GB" sz="3300" smtClean="0">
                <a:solidFill>
                  <a:srgbClr val="354A9B"/>
                </a:solidFill>
                <a:latin typeface="+mn-lt"/>
              </a:rPr>
            </a:br>
            <a:endParaRPr lang="en-GB" sz="3300" dirty="0">
              <a:solidFill>
                <a:srgbClr val="354A9B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1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Grading of Care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2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Action plans in response to issue….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8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Action plans in response to issues….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5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Summary 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8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Recommendations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40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Developments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6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+mn-lt"/>
              </a:rPr>
              <a:t>Acknowledgements  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6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>
                <a:latin typeface="+mn-lt"/>
              </a:rPr>
              <a:t>MBRRACE-UK/PMRT collaboration</a:t>
            </a:r>
            <a:endParaRPr lang="en-GB" sz="32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13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latin typeface="+mn-lt"/>
              </a:rPr>
              <a:t>PMRT tool development group members</a:t>
            </a:r>
            <a:endParaRPr lang="en-GB" sz="28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5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354A9B"/>
                </a:solidFill>
              </a:rPr>
              <a:t/>
            </a:r>
            <a:br>
              <a:rPr lang="en-GB" smtClean="0">
                <a:solidFill>
                  <a:srgbClr val="354A9B"/>
                </a:solidFill>
              </a:rPr>
            </a:br>
            <a:r>
              <a:rPr lang="en-GB" sz="3300" smtClean="0">
                <a:solidFill>
                  <a:srgbClr val="354A9B"/>
                </a:solidFill>
                <a:latin typeface="+mn-lt"/>
              </a:rPr>
              <a:t>The PMRT – a tool designed to facilitate…</a:t>
            </a:r>
            <a:br>
              <a:rPr lang="en-GB" sz="3300" smtClean="0">
                <a:solidFill>
                  <a:srgbClr val="354A9B"/>
                </a:solidFill>
                <a:latin typeface="+mn-lt"/>
              </a:rPr>
            </a:br>
            <a:endParaRPr lang="en-GB" sz="3300" dirty="0">
              <a:solidFill>
                <a:srgbClr val="354A9B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5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Implementation of the PMRT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Multi-disciplinary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1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Multi-disciplinary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6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Multi-disciplinary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+mn-lt"/>
              </a:rPr>
              <a:t>Multi-disciplinary Review</a:t>
            </a:r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5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2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On-screen Show (4:3)</PresentationFormat>
  <Paragraphs>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 The PMRT – a tool designed to facilitate… </vt:lpstr>
      <vt:lpstr> The PMRT – a tool designed to facilitate… </vt:lpstr>
      <vt:lpstr>Implementation of the PMRT</vt:lpstr>
      <vt:lpstr>Multi-disciplinary Review</vt:lpstr>
      <vt:lpstr>Multi-disciplinary Review</vt:lpstr>
      <vt:lpstr>Multi-disciplinary Review</vt:lpstr>
      <vt:lpstr>Multi-disciplinary Review</vt:lpstr>
      <vt:lpstr>PowerPoint Presentation</vt:lpstr>
      <vt:lpstr>Multi-disciplinary Review</vt:lpstr>
      <vt:lpstr>Parent Engagement</vt:lpstr>
      <vt:lpstr>PowerPoint Presentation</vt:lpstr>
      <vt:lpstr>PowerPoint Presentation</vt:lpstr>
      <vt:lpstr>Engaging Parents in Reviews</vt:lpstr>
      <vt:lpstr>Issues with Care Identified</vt:lpstr>
      <vt:lpstr>Preconception and antenatal Care Issues</vt:lpstr>
      <vt:lpstr>Intrapartum Care Issues</vt:lpstr>
      <vt:lpstr>Neonatal Care Issues</vt:lpstr>
      <vt:lpstr>Grading of Care</vt:lpstr>
      <vt:lpstr>Grading of Care</vt:lpstr>
      <vt:lpstr>Action plans in response to issue….</vt:lpstr>
      <vt:lpstr>Action plans in response to issues….</vt:lpstr>
      <vt:lpstr>Summary </vt:lpstr>
      <vt:lpstr>Recommendations</vt:lpstr>
      <vt:lpstr>Developments</vt:lpstr>
      <vt:lpstr>Acknowledgements  </vt:lpstr>
      <vt:lpstr>MBRRACE-UK/PMRT collaboration</vt:lpstr>
      <vt:lpstr>PMRT tool development group members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Andy Kirk</cp:lastModifiedBy>
  <cp:revision>1</cp:revision>
  <dcterms:created xsi:type="dcterms:W3CDTF">2020-12-08T14:11:08Z</dcterms:created>
  <dcterms:modified xsi:type="dcterms:W3CDTF">2020-12-11T14:49:26Z</dcterms:modified>
</cp:coreProperties>
</file>